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3414A9-CCD9-FA30-C6E5-85D43ADF21F3}" v="570" dt="2022-02-03T09:54:45.554"/>
    <p1510:client id="{306FC826-DA70-0552-091D-4678378DABA7}" v="21" dt="2022-02-03T03:48:54.456"/>
    <p1510:client id="{418172F6-35EF-C0EE-9D79-CD638C766402}" v="111" dt="2022-02-03T04:13:51.925"/>
    <p1510:client id="{75F28076-AD82-43DA-9457-A5E970E30208}" v="10" dt="2022-02-18T01:10:42.260"/>
    <p1510:client id="{7E482A6F-AE86-4D50-82A1-7BE83306F26D}" v="2" dt="2022-02-02T07:17:49.250"/>
    <p1510:client id="{8158506C-5ADE-072A-180F-2E0520EC7E36}" v="6" dt="2022-02-02T07:28:08.499"/>
    <p1510:client id="{8CC7BC3F-D93B-07C3-AC61-6152BE498A9A}" v="76" dt="2022-02-03T08:23:29.046"/>
    <p1510:client id="{A96C6607-1E1C-6D9E-6685-F8DD256D7238}" v="30" dt="2022-02-02T13:32:32.469"/>
    <p1510:client id="{ECEC7BB1-0738-2651-1780-CF7291C2F83B}" v="57" dt="2022-02-18T02:05:51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thari Baenanda" userId="S::listhari.baenanda@binus.edu::d30af857-6707-45ce-8102-020c28af75c8" providerId="AD" clId="Web-{ECEC7BB1-0738-2651-1780-CF7291C2F83B}"/>
    <pc:docChg chg="modSld">
      <pc:chgData name="Listhari Baenanda" userId="S::listhari.baenanda@binus.edu::d30af857-6707-45ce-8102-020c28af75c8" providerId="AD" clId="Web-{ECEC7BB1-0738-2651-1780-CF7291C2F83B}" dt="2022-02-18T02:05:51.628" v="37"/>
      <pc:docMkLst>
        <pc:docMk/>
      </pc:docMkLst>
      <pc:sldChg chg="modSp">
        <pc:chgData name="Listhari Baenanda" userId="S::listhari.baenanda@binus.edu::d30af857-6707-45ce-8102-020c28af75c8" providerId="AD" clId="Web-{ECEC7BB1-0738-2651-1780-CF7291C2F83B}" dt="2022-02-18T01:47:20.459" v="5" actId="1076"/>
        <pc:sldMkLst>
          <pc:docMk/>
          <pc:sldMk cId="2124410904" sldId="257"/>
        </pc:sldMkLst>
        <pc:spChg chg="mod">
          <ac:chgData name="Listhari Baenanda" userId="S::listhari.baenanda@binus.edu::d30af857-6707-45ce-8102-020c28af75c8" providerId="AD" clId="Web-{ECEC7BB1-0738-2651-1780-CF7291C2F83B}" dt="2022-02-18T01:47:20.459" v="5" actId="1076"/>
          <ac:spMkLst>
            <pc:docMk/>
            <pc:sldMk cId="2124410904" sldId="257"/>
            <ac:spMk id="3" creationId="{782DA059-CFD9-48A8-9080-F6E62385CE68}"/>
          </ac:spMkLst>
        </pc:spChg>
      </pc:sldChg>
      <pc:sldChg chg="addSp modSp">
        <pc:chgData name="Listhari Baenanda" userId="S::listhari.baenanda@binus.edu::d30af857-6707-45ce-8102-020c28af75c8" providerId="AD" clId="Web-{ECEC7BB1-0738-2651-1780-CF7291C2F83B}" dt="2022-02-18T02:04:18.360" v="25" actId="20577"/>
        <pc:sldMkLst>
          <pc:docMk/>
          <pc:sldMk cId="2506542605" sldId="259"/>
        </pc:sldMkLst>
        <pc:spChg chg="add mod">
          <ac:chgData name="Listhari Baenanda" userId="S::listhari.baenanda@binus.edu::d30af857-6707-45ce-8102-020c28af75c8" providerId="AD" clId="Web-{ECEC7BB1-0738-2651-1780-CF7291C2F83B}" dt="2022-02-18T02:04:18.360" v="25" actId="20577"/>
          <ac:spMkLst>
            <pc:docMk/>
            <pc:sldMk cId="2506542605" sldId="259"/>
            <ac:spMk id="2" creationId="{EF541272-EABD-4FA0-BE68-5ADE64FFA491}"/>
          </ac:spMkLst>
        </pc:spChg>
      </pc:sldChg>
      <pc:sldChg chg="addSp delSp modSp">
        <pc:chgData name="Listhari Baenanda" userId="S::listhari.baenanda@binus.edu::d30af857-6707-45ce-8102-020c28af75c8" providerId="AD" clId="Web-{ECEC7BB1-0738-2651-1780-CF7291C2F83B}" dt="2022-02-18T02:05:51.628" v="37"/>
        <pc:sldMkLst>
          <pc:docMk/>
          <pc:sldMk cId="4047674414" sldId="260"/>
        </pc:sldMkLst>
        <pc:spChg chg="mod">
          <ac:chgData name="Listhari Baenanda" userId="S::listhari.baenanda@binus.edu::d30af857-6707-45ce-8102-020c28af75c8" providerId="AD" clId="Web-{ECEC7BB1-0738-2651-1780-CF7291C2F83B}" dt="2022-02-18T02:05:44.878" v="34" actId="20577"/>
          <ac:spMkLst>
            <pc:docMk/>
            <pc:sldMk cId="4047674414" sldId="260"/>
            <ac:spMk id="3" creationId="{782DA059-CFD9-48A8-9080-F6E62385CE68}"/>
          </ac:spMkLst>
        </pc:spChg>
        <pc:spChg chg="add del">
          <ac:chgData name="Listhari Baenanda" userId="S::listhari.baenanda@binus.edu::d30af857-6707-45ce-8102-020c28af75c8" providerId="AD" clId="Web-{ECEC7BB1-0738-2651-1780-CF7291C2F83B}" dt="2022-02-18T02:05:33.393" v="29"/>
          <ac:spMkLst>
            <pc:docMk/>
            <pc:sldMk cId="4047674414" sldId="260"/>
            <ac:spMk id="4" creationId="{27A088DB-5EA3-40A9-88F1-D657596BA923}"/>
          </ac:spMkLst>
        </pc:spChg>
        <pc:spChg chg="add del">
          <ac:chgData name="Listhari Baenanda" userId="S::listhari.baenanda@binus.edu::d30af857-6707-45ce-8102-020c28af75c8" providerId="AD" clId="Web-{ECEC7BB1-0738-2651-1780-CF7291C2F83B}" dt="2022-02-18T02:05:30.675" v="28"/>
          <ac:spMkLst>
            <pc:docMk/>
            <pc:sldMk cId="4047674414" sldId="260"/>
            <ac:spMk id="5" creationId="{37C212D3-8DC8-4A73-9932-F9F9EF14D18A}"/>
          </ac:spMkLst>
        </pc:spChg>
        <pc:spChg chg="add del">
          <ac:chgData name="Listhari Baenanda" userId="S::listhari.baenanda@binus.edu::d30af857-6707-45ce-8102-020c28af75c8" providerId="AD" clId="Web-{ECEC7BB1-0738-2651-1780-CF7291C2F83B}" dt="2022-02-18T02:05:51.628" v="37"/>
          <ac:spMkLst>
            <pc:docMk/>
            <pc:sldMk cId="4047674414" sldId="260"/>
            <ac:spMk id="6" creationId="{717C997D-7064-41EE-AB7D-A81F789745EF}"/>
          </ac:spMkLst>
        </pc:spChg>
        <pc:spChg chg="add del mod">
          <ac:chgData name="Listhari Baenanda" userId="S::listhari.baenanda@binus.edu::d30af857-6707-45ce-8102-020c28af75c8" providerId="AD" clId="Web-{ECEC7BB1-0738-2651-1780-CF7291C2F83B}" dt="2022-02-18T02:05:49.722" v="36"/>
          <ac:spMkLst>
            <pc:docMk/>
            <pc:sldMk cId="4047674414" sldId="260"/>
            <ac:spMk id="7" creationId="{E1832585-A54F-40BF-9BDA-94AF0BE4079F}"/>
          </ac:spMkLst>
        </pc:spChg>
      </pc:sldChg>
      <pc:sldChg chg="modSp">
        <pc:chgData name="Listhari Baenanda" userId="S::listhari.baenanda@binus.edu::d30af857-6707-45ce-8102-020c28af75c8" providerId="AD" clId="Web-{ECEC7BB1-0738-2651-1780-CF7291C2F83B}" dt="2022-02-18T01:48:32.289" v="8" actId="1076"/>
        <pc:sldMkLst>
          <pc:docMk/>
          <pc:sldMk cId="1077937871" sldId="261"/>
        </pc:sldMkLst>
        <pc:picChg chg="mod">
          <ac:chgData name="Listhari Baenanda" userId="S::listhari.baenanda@binus.edu::d30af857-6707-45ce-8102-020c28af75c8" providerId="AD" clId="Web-{ECEC7BB1-0738-2651-1780-CF7291C2F83B}" dt="2022-02-18T01:48:32.289" v="8" actId="1076"/>
          <ac:picMkLst>
            <pc:docMk/>
            <pc:sldMk cId="1077937871" sldId="261"/>
            <ac:picMk id="6" creationId="{D761561A-B1C1-40FC-8D74-F455FA12FB06}"/>
          </ac:picMkLst>
        </pc:picChg>
      </pc:sldChg>
    </pc:docChg>
  </pc:docChgLst>
  <pc:docChgLst>
    <pc:chgData name="Atika Tiara Putri" userId="S::atika.putri@binus.edu::6baeb576-dd1f-4c43-8542-aa4d42e37a6d" providerId="AD" clId="Web-{223414A9-CCD9-FA30-C6E5-85D43ADF21F3}"/>
    <pc:docChg chg="addSld delSld modSld sldOrd">
      <pc:chgData name="Atika Tiara Putri" userId="S::atika.putri@binus.edu::6baeb576-dd1f-4c43-8542-aa4d42e37a6d" providerId="AD" clId="Web-{223414A9-CCD9-FA30-C6E5-85D43ADF21F3}" dt="2022-02-03T09:54:45.554" v="106" actId="20577"/>
      <pc:docMkLst>
        <pc:docMk/>
      </pc:docMkLst>
      <pc:sldChg chg="modSp">
        <pc:chgData name="Atika Tiara Putri" userId="S::atika.putri@binus.edu::6baeb576-dd1f-4c43-8542-aa4d42e37a6d" providerId="AD" clId="Web-{223414A9-CCD9-FA30-C6E5-85D43ADF21F3}" dt="2022-02-03T08:54:01.321" v="0" actId="20577"/>
        <pc:sldMkLst>
          <pc:docMk/>
          <pc:sldMk cId="109857222" sldId="256"/>
        </pc:sldMkLst>
        <pc:spChg chg="mod">
          <ac:chgData name="Atika Tiara Putri" userId="S::atika.putri@binus.edu::6baeb576-dd1f-4c43-8542-aa4d42e37a6d" providerId="AD" clId="Web-{223414A9-CCD9-FA30-C6E5-85D43ADF21F3}" dt="2022-02-03T08:54:01.321" v="0" actId="20577"/>
          <ac:spMkLst>
            <pc:docMk/>
            <pc:sldMk cId="109857222" sldId="256"/>
            <ac:spMk id="3" creationId="{F58066E6-9C5A-4BF7-A383-06596576CE95}"/>
          </ac:spMkLst>
        </pc:spChg>
      </pc:sldChg>
      <pc:sldChg chg="addSp delSp modSp ord">
        <pc:chgData name="Atika Tiara Putri" userId="S::atika.putri@binus.edu::6baeb576-dd1f-4c43-8542-aa4d42e37a6d" providerId="AD" clId="Web-{223414A9-CCD9-FA30-C6E5-85D43ADF21F3}" dt="2022-02-03T09:52:47.035" v="83"/>
        <pc:sldMkLst>
          <pc:docMk/>
          <pc:sldMk cId="4250523984" sldId="258"/>
        </pc:sldMkLst>
        <pc:picChg chg="add del mod">
          <ac:chgData name="Atika Tiara Putri" userId="S::atika.putri@binus.edu::6baeb576-dd1f-4c43-8542-aa4d42e37a6d" providerId="AD" clId="Web-{223414A9-CCD9-FA30-C6E5-85D43ADF21F3}" dt="2022-02-03T09:33:23.915" v="17"/>
          <ac:picMkLst>
            <pc:docMk/>
            <pc:sldMk cId="4250523984" sldId="258"/>
            <ac:picMk id="4" creationId="{EBB72D60-7F18-4215-A0E8-8D8B3C45F3B2}"/>
          </ac:picMkLst>
        </pc:picChg>
      </pc:sldChg>
      <pc:sldChg chg="addSp delSp modSp">
        <pc:chgData name="Atika Tiara Putri" userId="S::atika.putri@binus.edu::6baeb576-dd1f-4c43-8542-aa4d42e37a6d" providerId="AD" clId="Web-{223414A9-CCD9-FA30-C6E5-85D43ADF21F3}" dt="2022-02-03T09:54:13.022" v="102" actId="1076"/>
        <pc:sldMkLst>
          <pc:docMk/>
          <pc:sldMk cId="2506542605" sldId="259"/>
        </pc:sldMkLst>
        <pc:spChg chg="add del">
          <ac:chgData name="Atika Tiara Putri" userId="S::atika.putri@binus.edu::6baeb576-dd1f-4c43-8542-aa4d42e37a6d" providerId="AD" clId="Web-{223414A9-CCD9-FA30-C6E5-85D43ADF21F3}" dt="2022-02-03T09:53:30.193" v="90"/>
          <ac:spMkLst>
            <pc:docMk/>
            <pc:sldMk cId="2506542605" sldId="259"/>
            <ac:spMk id="2" creationId="{CC888C51-F2F4-4DA3-ACED-4DC24646BB9A}"/>
          </ac:spMkLst>
        </pc:spChg>
        <pc:spChg chg="add del">
          <ac:chgData name="Atika Tiara Putri" userId="S::atika.putri@binus.edu::6baeb576-dd1f-4c43-8542-aa4d42e37a6d" providerId="AD" clId="Web-{223414A9-CCD9-FA30-C6E5-85D43ADF21F3}" dt="2022-02-03T09:53:28.443" v="89"/>
          <ac:spMkLst>
            <pc:docMk/>
            <pc:sldMk cId="2506542605" sldId="259"/>
            <ac:spMk id="3" creationId="{8C71BA6D-7939-44A4-93CB-D8F5D05AB371}"/>
          </ac:spMkLst>
        </pc:spChg>
        <pc:picChg chg="mod">
          <ac:chgData name="Atika Tiara Putri" userId="S::atika.putri@binus.edu::6baeb576-dd1f-4c43-8542-aa4d42e37a6d" providerId="AD" clId="Web-{223414A9-CCD9-FA30-C6E5-85D43ADF21F3}" dt="2022-02-03T09:54:09.209" v="101" actId="1076"/>
          <ac:picMkLst>
            <pc:docMk/>
            <pc:sldMk cId="2506542605" sldId="259"/>
            <ac:picMk id="4" creationId="{FFD3FAB6-CAA0-465F-9210-69EC2945F196}"/>
          </ac:picMkLst>
        </pc:picChg>
        <pc:picChg chg="mod">
          <ac:chgData name="Atika Tiara Putri" userId="S::atika.putri@binus.edu::6baeb576-dd1f-4c43-8542-aa4d42e37a6d" providerId="AD" clId="Web-{223414A9-CCD9-FA30-C6E5-85D43ADF21F3}" dt="2022-02-03T09:54:13.022" v="102" actId="1076"/>
          <ac:picMkLst>
            <pc:docMk/>
            <pc:sldMk cId="2506542605" sldId="259"/>
            <ac:picMk id="5" creationId="{8896B0A9-1543-4169-814A-86874709FF3E}"/>
          </ac:picMkLst>
        </pc:picChg>
        <pc:picChg chg="mod">
          <ac:chgData name="Atika Tiara Putri" userId="S::atika.putri@binus.edu::6baeb576-dd1f-4c43-8542-aa4d42e37a6d" providerId="AD" clId="Web-{223414A9-CCD9-FA30-C6E5-85D43ADF21F3}" dt="2022-02-03T09:54:04.412" v="99" actId="1076"/>
          <ac:picMkLst>
            <pc:docMk/>
            <pc:sldMk cId="2506542605" sldId="259"/>
            <ac:picMk id="6" creationId="{B4A4E3D8-92A2-4273-AC29-BDE616DD70BA}"/>
          </ac:picMkLst>
        </pc:picChg>
        <pc:picChg chg="mod">
          <ac:chgData name="Atika Tiara Putri" userId="S::atika.putri@binus.edu::6baeb576-dd1f-4c43-8542-aa4d42e37a6d" providerId="AD" clId="Web-{223414A9-CCD9-FA30-C6E5-85D43ADF21F3}" dt="2022-02-03T09:54:07.756" v="100" actId="1076"/>
          <ac:picMkLst>
            <pc:docMk/>
            <pc:sldMk cId="2506542605" sldId="259"/>
            <ac:picMk id="7" creationId="{170731C1-842A-4C31-A783-FA7100E6961B}"/>
          </ac:picMkLst>
        </pc:picChg>
        <pc:picChg chg="mod">
          <ac:chgData name="Atika Tiara Putri" userId="S::atika.putri@binus.edu::6baeb576-dd1f-4c43-8542-aa4d42e37a6d" providerId="AD" clId="Web-{223414A9-CCD9-FA30-C6E5-85D43ADF21F3}" dt="2022-02-03T09:54:00.318" v="97" actId="1076"/>
          <ac:picMkLst>
            <pc:docMk/>
            <pc:sldMk cId="2506542605" sldId="259"/>
            <ac:picMk id="8" creationId="{094F5533-1648-490C-A53B-F2E9CC5A0FC7}"/>
          </ac:picMkLst>
        </pc:picChg>
      </pc:sldChg>
      <pc:sldChg chg="add del ord replId">
        <pc:chgData name="Atika Tiara Putri" userId="S::atika.putri@binus.edu::6baeb576-dd1f-4c43-8542-aa4d42e37a6d" providerId="AD" clId="Web-{223414A9-CCD9-FA30-C6E5-85D43ADF21F3}" dt="2022-02-03T09:32:20.648" v="3"/>
        <pc:sldMkLst>
          <pc:docMk/>
          <pc:sldMk cId="970987567" sldId="260"/>
        </pc:sldMkLst>
      </pc:sldChg>
      <pc:sldChg chg="modSp add ord replId">
        <pc:chgData name="Atika Tiara Putri" userId="S::atika.putri@binus.edu::6baeb576-dd1f-4c43-8542-aa4d42e37a6d" providerId="AD" clId="Web-{223414A9-CCD9-FA30-C6E5-85D43ADF21F3}" dt="2022-02-03T09:54:45.554" v="106" actId="20577"/>
        <pc:sldMkLst>
          <pc:docMk/>
          <pc:sldMk cId="4047674414" sldId="260"/>
        </pc:sldMkLst>
        <pc:spChg chg="mod">
          <ac:chgData name="Atika Tiara Putri" userId="S::atika.putri@binus.edu::6baeb576-dd1f-4c43-8542-aa4d42e37a6d" providerId="AD" clId="Web-{223414A9-CCD9-FA30-C6E5-85D43ADF21F3}" dt="2022-02-03T09:35:23.465" v="31" actId="20577"/>
          <ac:spMkLst>
            <pc:docMk/>
            <pc:sldMk cId="4047674414" sldId="260"/>
            <ac:spMk id="2" creationId="{2874287C-BC48-4387-BCC1-477262387438}"/>
          </ac:spMkLst>
        </pc:spChg>
        <pc:spChg chg="mod">
          <ac:chgData name="Atika Tiara Putri" userId="S::atika.putri@binus.edu::6baeb576-dd1f-4c43-8542-aa4d42e37a6d" providerId="AD" clId="Web-{223414A9-CCD9-FA30-C6E5-85D43ADF21F3}" dt="2022-02-03T09:54:45.554" v="106" actId="20577"/>
          <ac:spMkLst>
            <pc:docMk/>
            <pc:sldMk cId="4047674414" sldId="260"/>
            <ac:spMk id="3" creationId="{782DA059-CFD9-48A8-9080-F6E62385CE68}"/>
          </ac:spMkLst>
        </pc:spChg>
      </pc:sldChg>
      <pc:sldChg chg="addSp delSp modSp add ord replId">
        <pc:chgData name="Atika Tiara Putri" userId="S::atika.putri@binus.edu::6baeb576-dd1f-4c43-8542-aa4d42e37a6d" providerId="AD" clId="Web-{223414A9-CCD9-FA30-C6E5-85D43ADF21F3}" dt="2022-02-03T09:40:42.487" v="80" actId="1076"/>
        <pc:sldMkLst>
          <pc:docMk/>
          <pc:sldMk cId="1077937871" sldId="261"/>
        </pc:sldMkLst>
        <pc:spChg chg="del mod">
          <ac:chgData name="Atika Tiara Putri" userId="S::atika.putri@binus.edu::6baeb576-dd1f-4c43-8542-aa4d42e37a6d" providerId="AD" clId="Web-{223414A9-CCD9-FA30-C6E5-85D43ADF21F3}" dt="2022-02-03T09:33:29.384" v="20"/>
          <ac:spMkLst>
            <pc:docMk/>
            <pc:sldMk cId="1077937871" sldId="261"/>
            <ac:spMk id="3" creationId="{782DA059-CFD9-48A8-9080-F6E62385CE68}"/>
          </ac:spMkLst>
        </pc:spChg>
        <pc:spChg chg="add del mod">
          <ac:chgData name="Atika Tiara Putri" userId="S::atika.putri@binus.edu::6baeb576-dd1f-4c43-8542-aa4d42e37a6d" providerId="AD" clId="Web-{223414A9-CCD9-FA30-C6E5-85D43ADF21F3}" dt="2022-02-03T09:33:31.384" v="21"/>
          <ac:spMkLst>
            <pc:docMk/>
            <pc:sldMk cId="1077937871" sldId="261"/>
            <ac:spMk id="5" creationId="{6678EE29-A115-480A-912D-E483A7421B1F}"/>
          </ac:spMkLst>
        </pc:spChg>
        <pc:picChg chg="add mod ord">
          <ac:chgData name="Atika Tiara Putri" userId="S::atika.putri@binus.edu::6baeb576-dd1f-4c43-8542-aa4d42e37a6d" providerId="AD" clId="Web-{223414A9-CCD9-FA30-C6E5-85D43ADF21F3}" dt="2022-02-03T09:40:42.487" v="80" actId="1076"/>
          <ac:picMkLst>
            <pc:docMk/>
            <pc:sldMk cId="1077937871" sldId="261"/>
            <ac:picMk id="6" creationId="{D761561A-B1C1-40FC-8D74-F455FA12FB06}"/>
          </ac:picMkLst>
        </pc:picChg>
      </pc:sldChg>
      <pc:sldChg chg="addSp delSp modSp new del">
        <pc:chgData name="Atika Tiara Putri" userId="S::atika.putri@binus.edu::6baeb576-dd1f-4c43-8542-aa4d42e37a6d" providerId="AD" clId="Web-{223414A9-CCD9-FA30-C6E5-85D43ADF21F3}" dt="2022-02-03T09:40:21.268" v="78"/>
        <pc:sldMkLst>
          <pc:docMk/>
          <pc:sldMk cId="3629008864" sldId="262"/>
        </pc:sldMkLst>
        <pc:spChg chg="del">
          <ac:chgData name="Atika Tiara Putri" userId="S::atika.putri@binus.edu::6baeb576-dd1f-4c43-8542-aa4d42e37a6d" providerId="AD" clId="Web-{223414A9-CCD9-FA30-C6E5-85D43ADF21F3}" dt="2022-02-03T09:40:07.049" v="76"/>
          <ac:spMkLst>
            <pc:docMk/>
            <pc:sldMk cId="3629008864" sldId="262"/>
            <ac:spMk id="3" creationId="{E63253A3-6637-4867-92BD-04CC5237D2AD}"/>
          </ac:spMkLst>
        </pc:spChg>
        <pc:graphicFrameChg chg="add mod ord modGraphic">
          <ac:chgData name="Atika Tiara Putri" userId="S::atika.putri@binus.edu::6baeb576-dd1f-4c43-8542-aa4d42e37a6d" providerId="AD" clId="Web-{223414A9-CCD9-FA30-C6E5-85D43ADF21F3}" dt="2022-02-03T09:40:17.034" v="77"/>
          <ac:graphicFrameMkLst>
            <pc:docMk/>
            <pc:sldMk cId="3629008864" sldId="262"/>
            <ac:graphicFrameMk id="5" creationId="{32795778-07F0-4661-8202-251FFCED57E3}"/>
          </ac:graphicFrameMkLst>
        </pc:graphicFrameChg>
      </pc:sldChg>
      <pc:sldChg chg="new del">
        <pc:chgData name="Atika Tiara Putri" userId="S::atika.putri@binus.edu::6baeb576-dd1f-4c43-8542-aa4d42e37a6d" providerId="AD" clId="Web-{223414A9-CCD9-FA30-C6E5-85D43ADF21F3}" dt="2022-02-03T09:53:15.099" v="86"/>
        <pc:sldMkLst>
          <pc:docMk/>
          <pc:sldMk cId="4222627893" sldId="262"/>
        </pc:sldMkLst>
      </pc:sldChg>
    </pc:docChg>
  </pc:docChgLst>
  <pc:docChgLst>
    <pc:chgData name="Fachri Riyanto" userId="S::friyanto@binus.edu::849a50ab-8cfd-4807-8c51-24762ddbb78b" providerId="AD" clId="Web-{75F28076-AD82-43DA-9457-A5E970E30208}"/>
    <pc:docChg chg="modSld">
      <pc:chgData name="Fachri Riyanto" userId="S::friyanto@binus.edu::849a50ab-8cfd-4807-8c51-24762ddbb78b" providerId="AD" clId="Web-{75F28076-AD82-43DA-9457-A5E970E30208}" dt="2022-02-18T01:10:42.260" v="9" actId="20577"/>
      <pc:docMkLst>
        <pc:docMk/>
      </pc:docMkLst>
      <pc:sldChg chg="modSp">
        <pc:chgData name="Fachri Riyanto" userId="S::friyanto@binus.edu::849a50ab-8cfd-4807-8c51-24762ddbb78b" providerId="AD" clId="Web-{75F28076-AD82-43DA-9457-A5E970E30208}" dt="2022-02-18T01:10:42.260" v="9" actId="20577"/>
        <pc:sldMkLst>
          <pc:docMk/>
          <pc:sldMk cId="4047674414" sldId="260"/>
        </pc:sldMkLst>
        <pc:spChg chg="mod">
          <ac:chgData name="Fachri Riyanto" userId="S::friyanto@binus.edu::849a50ab-8cfd-4807-8c51-24762ddbb78b" providerId="AD" clId="Web-{75F28076-AD82-43DA-9457-A5E970E30208}" dt="2022-02-18T01:10:42.260" v="9" actId="20577"/>
          <ac:spMkLst>
            <pc:docMk/>
            <pc:sldMk cId="4047674414" sldId="260"/>
            <ac:spMk id="3" creationId="{782DA059-CFD9-48A8-9080-F6E62385CE68}"/>
          </ac:spMkLst>
        </pc:spChg>
      </pc:sldChg>
    </pc:docChg>
  </pc:docChgLst>
  <pc:docChgLst>
    <pc:chgData name="Anis Shofiana Jazilatun N" userId="S::anis.n@binus.edu::fac98cab-6956-462e-9ae0-3a5e20ab724d" providerId="AD" clId="Web-{8CC7BC3F-D93B-07C3-AC61-6152BE498A9A}"/>
    <pc:docChg chg="addSld modSld addMainMaster delMainMaster">
      <pc:chgData name="Anis Shofiana Jazilatun N" userId="S::anis.n@binus.edu::fac98cab-6956-462e-9ae0-3a5e20ab724d" providerId="AD" clId="Web-{8CC7BC3F-D93B-07C3-AC61-6152BE498A9A}" dt="2022-02-03T08:23:29.046" v="76" actId="1076"/>
      <pc:docMkLst>
        <pc:docMk/>
      </pc:docMkLst>
      <pc:sldChg chg="mod setBg modClrScheme chgLayout">
        <pc:chgData name="Anis Shofiana Jazilatun N" userId="S::anis.n@binus.edu::fac98cab-6956-462e-9ae0-3a5e20ab724d" providerId="AD" clId="Web-{8CC7BC3F-D93B-07C3-AC61-6152BE498A9A}" dt="2022-02-03T08:20:30.260" v="24"/>
        <pc:sldMkLst>
          <pc:docMk/>
          <pc:sldMk cId="109857222" sldId="256"/>
        </pc:sldMkLst>
      </pc:sldChg>
      <pc:sldChg chg="addSp modSp mod setBg modClrScheme setClrOvrMap chgLayout">
        <pc:chgData name="Anis Shofiana Jazilatun N" userId="S::anis.n@binus.edu::fac98cab-6956-462e-9ae0-3a5e20ab724d" providerId="AD" clId="Web-{8CC7BC3F-D93B-07C3-AC61-6152BE498A9A}" dt="2022-02-03T08:18:19.210" v="19"/>
        <pc:sldMkLst>
          <pc:docMk/>
          <pc:sldMk cId="2124410904" sldId="257"/>
        </pc:sldMkLst>
        <pc:spChg chg="mod ord">
          <ac:chgData name="Anis Shofiana Jazilatun N" userId="S::anis.n@binus.edu::fac98cab-6956-462e-9ae0-3a5e20ab724d" providerId="AD" clId="Web-{8CC7BC3F-D93B-07C3-AC61-6152BE498A9A}" dt="2022-02-03T08:18:19.210" v="19"/>
          <ac:spMkLst>
            <pc:docMk/>
            <pc:sldMk cId="2124410904" sldId="257"/>
            <ac:spMk id="2" creationId="{2874287C-BC48-4387-BCC1-477262387438}"/>
          </ac:spMkLst>
        </pc:spChg>
        <pc:spChg chg="mod ord">
          <ac:chgData name="Anis Shofiana Jazilatun N" userId="S::anis.n@binus.edu::fac98cab-6956-462e-9ae0-3a5e20ab724d" providerId="AD" clId="Web-{8CC7BC3F-D93B-07C3-AC61-6152BE498A9A}" dt="2022-02-03T08:18:19.210" v="19"/>
          <ac:spMkLst>
            <pc:docMk/>
            <pc:sldMk cId="2124410904" sldId="257"/>
            <ac:spMk id="3" creationId="{782DA059-CFD9-48A8-9080-F6E62385CE68}"/>
          </ac:spMkLst>
        </pc:spChg>
        <pc:spChg chg="add">
          <ac:chgData name="Anis Shofiana Jazilatun N" userId="S::anis.n@binus.edu::fac98cab-6956-462e-9ae0-3a5e20ab724d" providerId="AD" clId="Web-{8CC7BC3F-D93B-07C3-AC61-6152BE498A9A}" dt="2022-02-03T08:18:19.210" v="19"/>
          <ac:spMkLst>
            <pc:docMk/>
            <pc:sldMk cId="2124410904" sldId="257"/>
            <ac:spMk id="8" creationId="{2B566528-1B12-4246-9431-5C2D7D081168}"/>
          </ac:spMkLst>
        </pc:spChg>
        <pc:spChg chg="add">
          <ac:chgData name="Anis Shofiana Jazilatun N" userId="S::anis.n@binus.edu::fac98cab-6956-462e-9ae0-3a5e20ab724d" providerId="AD" clId="Web-{8CC7BC3F-D93B-07C3-AC61-6152BE498A9A}" dt="2022-02-03T08:18:19.210" v="19"/>
          <ac:spMkLst>
            <pc:docMk/>
            <pc:sldMk cId="2124410904" sldId="257"/>
            <ac:spMk id="10" creationId="{2E80C965-DB6D-4F81-9E9E-B027384D0BD6}"/>
          </ac:spMkLst>
        </pc:spChg>
        <pc:spChg chg="add">
          <ac:chgData name="Anis Shofiana Jazilatun N" userId="S::anis.n@binus.edu::fac98cab-6956-462e-9ae0-3a5e20ab724d" providerId="AD" clId="Web-{8CC7BC3F-D93B-07C3-AC61-6152BE498A9A}" dt="2022-02-03T08:18:19.210" v="19"/>
          <ac:spMkLst>
            <pc:docMk/>
            <pc:sldMk cId="2124410904" sldId="257"/>
            <ac:spMk id="12" creationId="{A580F890-B085-4E95-96AA-55AEBEC5CE6E}"/>
          </ac:spMkLst>
        </pc:spChg>
        <pc:spChg chg="add">
          <ac:chgData name="Anis Shofiana Jazilatun N" userId="S::anis.n@binus.edu::fac98cab-6956-462e-9ae0-3a5e20ab724d" providerId="AD" clId="Web-{8CC7BC3F-D93B-07C3-AC61-6152BE498A9A}" dt="2022-02-03T08:18:19.210" v="19"/>
          <ac:spMkLst>
            <pc:docMk/>
            <pc:sldMk cId="2124410904" sldId="257"/>
            <ac:spMk id="14" creationId="{D3F51FEB-38FB-4F6C-9F7B-2F2AFAB65463}"/>
          </ac:spMkLst>
        </pc:spChg>
        <pc:spChg chg="add">
          <ac:chgData name="Anis Shofiana Jazilatun N" userId="S::anis.n@binus.edu::fac98cab-6956-462e-9ae0-3a5e20ab724d" providerId="AD" clId="Web-{8CC7BC3F-D93B-07C3-AC61-6152BE498A9A}" dt="2022-02-03T08:18:19.210" v="19"/>
          <ac:spMkLst>
            <pc:docMk/>
            <pc:sldMk cId="2124410904" sldId="257"/>
            <ac:spMk id="16" creationId="{1E547BA6-BAE0-43BB-A7CA-60F69CE252F0}"/>
          </ac:spMkLst>
        </pc:spChg>
      </pc:sldChg>
      <pc:sldChg chg="addSp modSp mod setBg modClrScheme setClrOvrMap chgLayout">
        <pc:chgData name="Anis Shofiana Jazilatun N" userId="S::anis.n@binus.edu::fac98cab-6956-462e-9ae0-3a5e20ab724d" providerId="AD" clId="Web-{8CC7BC3F-D93B-07C3-AC61-6152BE498A9A}" dt="2022-02-03T08:19:33.306" v="23"/>
        <pc:sldMkLst>
          <pc:docMk/>
          <pc:sldMk cId="4250523984" sldId="258"/>
        </pc:sldMkLst>
        <pc:spChg chg="mod ord">
          <ac:chgData name="Anis Shofiana Jazilatun N" userId="S::anis.n@binus.edu::fac98cab-6956-462e-9ae0-3a5e20ab724d" providerId="AD" clId="Web-{8CC7BC3F-D93B-07C3-AC61-6152BE498A9A}" dt="2022-02-03T08:19:33.306" v="23"/>
          <ac:spMkLst>
            <pc:docMk/>
            <pc:sldMk cId="4250523984" sldId="258"/>
            <ac:spMk id="2" creationId="{632C42EA-A3CB-428F-B815-DDC87305C22C}"/>
          </ac:spMkLst>
        </pc:spChg>
        <pc:spChg chg="mod ord">
          <ac:chgData name="Anis Shofiana Jazilatun N" userId="S::anis.n@binus.edu::fac98cab-6956-462e-9ae0-3a5e20ab724d" providerId="AD" clId="Web-{8CC7BC3F-D93B-07C3-AC61-6152BE498A9A}" dt="2022-02-03T08:19:33.306" v="23"/>
          <ac:spMkLst>
            <pc:docMk/>
            <pc:sldMk cId="4250523984" sldId="258"/>
            <ac:spMk id="3" creationId="{F401CD12-F2BF-482D-BBDF-176C4E48EFA4}"/>
          </ac:spMkLst>
        </pc:spChg>
        <pc:spChg chg="add">
          <ac:chgData name="Anis Shofiana Jazilatun N" userId="S::anis.n@binus.edu::fac98cab-6956-462e-9ae0-3a5e20ab724d" providerId="AD" clId="Web-{8CC7BC3F-D93B-07C3-AC61-6152BE498A9A}" dt="2022-02-03T08:19:33.306" v="23"/>
          <ac:spMkLst>
            <pc:docMk/>
            <pc:sldMk cId="4250523984" sldId="258"/>
            <ac:spMk id="8" creationId="{46D6306C-ED4F-4AAE-B4A5-EEA6AFAD726E}"/>
          </ac:spMkLst>
        </pc:spChg>
        <pc:spChg chg="add">
          <ac:chgData name="Anis Shofiana Jazilatun N" userId="S::anis.n@binus.edu::fac98cab-6956-462e-9ae0-3a5e20ab724d" providerId="AD" clId="Web-{8CC7BC3F-D93B-07C3-AC61-6152BE498A9A}" dt="2022-02-03T08:19:33.306" v="23"/>
          <ac:spMkLst>
            <pc:docMk/>
            <pc:sldMk cId="4250523984" sldId="258"/>
            <ac:spMk id="10" creationId="{0EC5361D-F897-4856-B945-0455A365EB24}"/>
          </ac:spMkLst>
        </pc:spChg>
        <pc:spChg chg="add">
          <ac:chgData name="Anis Shofiana Jazilatun N" userId="S::anis.n@binus.edu::fac98cab-6956-462e-9ae0-3a5e20ab724d" providerId="AD" clId="Web-{8CC7BC3F-D93B-07C3-AC61-6152BE498A9A}" dt="2022-02-03T08:19:33.306" v="23"/>
          <ac:spMkLst>
            <pc:docMk/>
            <pc:sldMk cId="4250523984" sldId="258"/>
            <ac:spMk id="12" creationId="{4508C0C5-2268-42B5-B3C8-4D0899E05F8C}"/>
          </ac:spMkLst>
        </pc:spChg>
        <pc:spChg chg="add">
          <ac:chgData name="Anis Shofiana Jazilatun N" userId="S::anis.n@binus.edu::fac98cab-6956-462e-9ae0-3a5e20ab724d" providerId="AD" clId="Web-{8CC7BC3F-D93B-07C3-AC61-6152BE498A9A}" dt="2022-02-03T08:19:33.306" v="23"/>
          <ac:spMkLst>
            <pc:docMk/>
            <pc:sldMk cId="4250523984" sldId="258"/>
            <ac:spMk id="14" creationId="{141ACBDB-38F8-4B34-8183-BD95B4E55A62}"/>
          </ac:spMkLst>
        </pc:spChg>
        <pc:spChg chg="add">
          <ac:chgData name="Anis Shofiana Jazilatun N" userId="S::anis.n@binus.edu::fac98cab-6956-462e-9ae0-3a5e20ab724d" providerId="AD" clId="Web-{8CC7BC3F-D93B-07C3-AC61-6152BE498A9A}" dt="2022-02-03T08:19:33.306" v="23"/>
          <ac:spMkLst>
            <pc:docMk/>
            <pc:sldMk cId="4250523984" sldId="258"/>
            <ac:spMk id="16" creationId="{DE00DB52-3455-4E2F-867B-A6D0516E175B}"/>
          </ac:spMkLst>
        </pc:spChg>
        <pc:spChg chg="add">
          <ac:chgData name="Anis Shofiana Jazilatun N" userId="S::anis.n@binus.edu::fac98cab-6956-462e-9ae0-3a5e20ab724d" providerId="AD" clId="Web-{8CC7BC3F-D93B-07C3-AC61-6152BE498A9A}" dt="2022-02-03T08:19:33.306" v="23"/>
          <ac:spMkLst>
            <pc:docMk/>
            <pc:sldMk cId="4250523984" sldId="258"/>
            <ac:spMk id="18" creationId="{9E914C83-E0D8-4953-92D5-169D28CB43AE}"/>
          </ac:spMkLst>
        </pc:spChg>
        <pc:spChg chg="add">
          <ac:chgData name="Anis Shofiana Jazilatun N" userId="S::anis.n@binus.edu::fac98cab-6956-462e-9ae0-3a5e20ab724d" providerId="AD" clId="Web-{8CC7BC3F-D93B-07C3-AC61-6152BE498A9A}" dt="2022-02-03T08:19:33.306" v="23"/>
          <ac:spMkLst>
            <pc:docMk/>
            <pc:sldMk cId="4250523984" sldId="258"/>
            <ac:spMk id="20" creationId="{3512E083-F550-46AF-8490-767ECFD00CB7}"/>
          </ac:spMkLst>
        </pc:spChg>
      </pc:sldChg>
      <pc:sldChg chg="addSp delSp modSp new mod setBg modClrScheme chgLayout">
        <pc:chgData name="Anis Shofiana Jazilatun N" userId="S::anis.n@binus.edu::fac98cab-6956-462e-9ae0-3a5e20ab724d" providerId="AD" clId="Web-{8CC7BC3F-D93B-07C3-AC61-6152BE498A9A}" dt="2022-02-03T08:23:29.046" v="76" actId="1076"/>
        <pc:sldMkLst>
          <pc:docMk/>
          <pc:sldMk cId="2506542605" sldId="259"/>
        </pc:sldMkLst>
        <pc:spChg chg="del">
          <ac:chgData name="Anis Shofiana Jazilatun N" userId="S::anis.n@binus.edu::fac98cab-6956-462e-9ae0-3a5e20ab724d" providerId="AD" clId="Web-{8CC7BC3F-D93B-07C3-AC61-6152BE498A9A}" dt="2022-02-03T08:15:51.473" v="1"/>
          <ac:spMkLst>
            <pc:docMk/>
            <pc:sldMk cId="2506542605" sldId="259"/>
            <ac:spMk id="2" creationId="{F14380A9-DC05-45FD-999F-30C381E15604}"/>
          </ac:spMkLst>
        </pc:spChg>
        <pc:spChg chg="del">
          <ac:chgData name="Anis Shofiana Jazilatun N" userId="S::anis.n@binus.edu::fac98cab-6956-462e-9ae0-3a5e20ab724d" providerId="AD" clId="Web-{8CC7BC3F-D93B-07C3-AC61-6152BE498A9A}" dt="2022-02-03T08:15:52.863" v="2"/>
          <ac:spMkLst>
            <pc:docMk/>
            <pc:sldMk cId="2506542605" sldId="259"/>
            <ac:spMk id="3" creationId="{55F4651B-2690-4EA1-8C17-4A2E84D9A7FE}"/>
          </ac:spMkLst>
        </pc:spChg>
        <pc:spChg chg="add del">
          <ac:chgData name="Anis Shofiana Jazilatun N" userId="S::anis.n@binus.edu::fac98cab-6956-462e-9ae0-3a5e20ab724d" providerId="AD" clId="Web-{8CC7BC3F-D93B-07C3-AC61-6152BE498A9A}" dt="2022-02-03T08:17:32.163" v="13"/>
          <ac:spMkLst>
            <pc:docMk/>
            <pc:sldMk cId="2506542605" sldId="259"/>
            <ac:spMk id="9" creationId="{15DBD743-6037-4F71-8CE1-08136A6C2ACB}"/>
          </ac:spMkLst>
        </pc:spChg>
        <pc:spChg chg="add del">
          <ac:chgData name="Anis Shofiana Jazilatun N" userId="S::anis.n@binus.edu::fac98cab-6956-462e-9ae0-3a5e20ab724d" providerId="AD" clId="Web-{8CC7BC3F-D93B-07C3-AC61-6152BE498A9A}" dt="2022-02-03T08:19:20.852" v="22"/>
          <ac:spMkLst>
            <pc:docMk/>
            <pc:sldMk cId="2506542605" sldId="259"/>
            <ac:spMk id="10" creationId="{FC2FF8D9-5E8F-49F0-8939-5532952707F6}"/>
          </ac:spMkLst>
        </pc:spChg>
        <pc:spChg chg="add del">
          <ac:chgData name="Anis Shofiana Jazilatun N" userId="S::anis.n@binus.edu::fac98cab-6956-462e-9ae0-3a5e20ab724d" providerId="AD" clId="Web-{8CC7BC3F-D93B-07C3-AC61-6152BE498A9A}" dt="2022-02-03T08:20:50.042" v="27"/>
          <ac:spMkLst>
            <pc:docMk/>
            <pc:sldMk cId="2506542605" sldId="259"/>
            <ac:spMk id="11" creationId="{5BDEA7FA-16A9-432F-9DEC-A77B63525333}"/>
          </ac:spMkLst>
        </pc:spChg>
        <pc:spChg chg="add del">
          <ac:chgData name="Anis Shofiana Jazilatun N" userId="S::anis.n@binus.edu::fac98cab-6956-462e-9ae0-3a5e20ab724d" providerId="AD" clId="Web-{8CC7BC3F-D93B-07C3-AC61-6152BE498A9A}" dt="2022-02-03T08:21:34.012" v="28"/>
          <ac:spMkLst>
            <pc:docMk/>
            <pc:sldMk cId="2506542605" sldId="259"/>
            <ac:spMk id="13" creationId="{B63E10B8-7A5C-4E1D-BE92-AAA068608C08}"/>
          </ac:spMkLst>
        </pc:spChg>
        <pc:spChg chg="add del">
          <ac:chgData name="Anis Shofiana Jazilatun N" userId="S::anis.n@binus.edu::fac98cab-6956-462e-9ae0-3a5e20ab724d" providerId="AD" clId="Web-{8CC7BC3F-D93B-07C3-AC61-6152BE498A9A}" dt="2022-02-03T08:21:34.012" v="28"/>
          <ac:spMkLst>
            <pc:docMk/>
            <pc:sldMk cId="2506542605" sldId="259"/>
            <ac:spMk id="15" creationId="{25C29AA3-A1AC-448F-A505-87CEAA1D90A1}"/>
          </ac:spMkLst>
        </pc:spChg>
        <pc:spChg chg="add del">
          <ac:chgData name="Anis Shofiana Jazilatun N" userId="S::anis.n@binus.edu::fac98cab-6956-462e-9ae0-3a5e20ab724d" providerId="AD" clId="Web-{8CC7BC3F-D93B-07C3-AC61-6152BE498A9A}" dt="2022-02-03T08:21:34.012" v="28"/>
          <ac:spMkLst>
            <pc:docMk/>
            <pc:sldMk cId="2506542605" sldId="259"/>
            <ac:spMk id="17" creationId="{E1C32068-6A8E-44A5-BE2D-65E7EC2DBF9A}"/>
          </ac:spMkLst>
        </pc:spChg>
        <pc:spChg chg="add del">
          <ac:chgData name="Anis Shofiana Jazilatun N" userId="S::anis.n@binus.edu::fac98cab-6956-462e-9ae0-3a5e20ab724d" providerId="AD" clId="Web-{8CC7BC3F-D93B-07C3-AC61-6152BE498A9A}" dt="2022-02-03T08:21:34.012" v="28"/>
          <ac:spMkLst>
            <pc:docMk/>
            <pc:sldMk cId="2506542605" sldId="259"/>
            <ac:spMk id="19" creationId="{83940A33-AE5F-4FC1-AFFF-1BC5DD32E14C}"/>
          </ac:spMkLst>
        </pc:spChg>
        <pc:spChg chg="add del">
          <ac:chgData name="Anis Shofiana Jazilatun N" userId="S::anis.n@binus.edu::fac98cab-6956-462e-9ae0-3a5e20ab724d" providerId="AD" clId="Web-{8CC7BC3F-D93B-07C3-AC61-6152BE498A9A}" dt="2022-02-03T08:21:34.012" v="28"/>
          <ac:spMkLst>
            <pc:docMk/>
            <pc:sldMk cId="2506542605" sldId="259"/>
            <ac:spMk id="21" creationId="{9310DD53-17D0-4A12-A0E2-72F3334878B5}"/>
          </ac:spMkLst>
        </pc:spChg>
        <pc:picChg chg="add mod ord">
          <ac:chgData name="Anis Shofiana Jazilatun N" userId="S::anis.n@binus.edu::fac98cab-6956-462e-9ae0-3a5e20ab724d" providerId="AD" clId="Web-{8CC7BC3F-D93B-07C3-AC61-6152BE498A9A}" dt="2022-02-03T08:23:28.811" v="72" actId="1076"/>
          <ac:picMkLst>
            <pc:docMk/>
            <pc:sldMk cId="2506542605" sldId="259"/>
            <ac:picMk id="4" creationId="{FFD3FAB6-CAA0-465F-9210-69EC2945F196}"/>
          </ac:picMkLst>
        </pc:picChg>
        <pc:picChg chg="add mod ord">
          <ac:chgData name="Anis Shofiana Jazilatun N" userId="S::anis.n@binus.edu::fac98cab-6956-462e-9ae0-3a5e20ab724d" providerId="AD" clId="Web-{8CC7BC3F-D93B-07C3-AC61-6152BE498A9A}" dt="2022-02-03T08:23:29.046" v="76" actId="1076"/>
          <ac:picMkLst>
            <pc:docMk/>
            <pc:sldMk cId="2506542605" sldId="259"/>
            <ac:picMk id="5" creationId="{8896B0A9-1543-4169-814A-86874709FF3E}"/>
          </ac:picMkLst>
        </pc:picChg>
        <pc:picChg chg="add mod ord">
          <ac:chgData name="Anis Shofiana Jazilatun N" userId="S::anis.n@binus.edu::fac98cab-6956-462e-9ae0-3a5e20ab724d" providerId="AD" clId="Web-{8CC7BC3F-D93B-07C3-AC61-6152BE498A9A}" dt="2022-02-03T08:23:28.858" v="73" actId="1076"/>
          <ac:picMkLst>
            <pc:docMk/>
            <pc:sldMk cId="2506542605" sldId="259"/>
            <ac:picMk id="6" creationId="{B4A4E3D8-92A2-4273-AC29-BDE616DD70BA}"/>
          </ac:picMkLst>
        </pc:picChg>
        <pc:picChg chg="add mod">
          <ac:chgData name="Anis Shofiana Jazilatun N" userId="S::anis.n@binus.edu::fac98cab-6956-462e-9ae0-3a5e20ab724d" providerId="AD" clId="Web-{8CC7BC3F-D93B-07C3-AC61-6152BE498A9A}" dt="2022-02-03T08:23:28.921" v="74" actId="1076"/>
          <ac:picMkLst>
            <pc:docMk/>
            <pc:sldMk cId="2506542605" sldId="259"/>
            <ac:picMk id="7" creationId="{170731C1-842A-4C31-A783-FA7100E6961B}"/>
          </ac:picMkLst>
        </pc:picChg>
        <pc:picChg chg="add mod">
          <ac:chgData name="Anis Shofiana Jazilatun N" userId="S::anis.n@binus.edu::fac98cab-6956-462e-9ae0-3a5e20ab724d" providerId="AD" clId="Web-{8CC7BC3F-D93B-07C3-AC61-6152BE498A9A}" dt="2022-02-03T08:23:28.968" v="75" actId="1076"/>
          <ac:picMkLst>
            <pc:docMk/>
            <pc:sldMk cId="2506542605" sldId="259"/>
            <ac:picMk id="8" creationId="{094F5533-1648-490C-A53B-F2E9CC5A0FC7}"/>
          </ac:picMkLst>
        </pc:picChg>
      </pc:sldChg>
      <pc:sldMasterChg chg="del delSldLayout">
        <pc:chgData name="Anis Shofiana Jazilatun N" userId="S::anis.n@binus.edu::fac98cab-6956-462e-9ae0-3a5e20ab724d" providerId="AD" clId="Web-{8CC7BC3F-D93B-07C3-AC61-6152BE498A9A}" dt="2022-02-03T08:17:53.288" v="18"/>
        <pc:sldMasterMkLst>
          <pc:docMk/>
          <pc:sldMasterMk cId="2460954070" sldId="2147483660"/>
        </pc:sldMasterMkLst>
        <pc:sldLayoutChg chg="del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Anis Shofiana Jazilatun N" userId="S::anis.n@binus.edu::fac98cab-6956-462e-9ae0-3a5e20ab724d" providerId="AD" clId="Web-{8CC7BC3F-D93B-07C3-AC61-6152BE498A9A}" dt="2022-02-03T08:17:53.288" v="18"/>
        <pc:sldMasterMkLst>
          <pc:docMk/>
          <pc:sldMasterMk cId="3991738284" sldId="2147483672"/>
        </pc:sldMasterMkLst>
        <pc:sldLayoutChg chg="add mod replId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3991738284" sldId="2147483672"/>
            <pc:sldLayoutMk cId="2106785339" sldId="2147483673"/>
          </pc:sldLayoutMkLst>
        </pc:sldLayoutChg>
        <pc:sldLayoutChg chg="add mod replId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3991738284" sldId="2147483672"/>
            <pc:sldLayoutMk cId="3753764855" sldId="2147483674"/>
          </pc:sldLayoutMkLst>
        </pc:sldLayoutChg>
        <pc:sldLayoutChg chg="add mod replId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3991738284" sldId="2147483672"/>
            <pc:sldLayoutMk cId="806893431" sldId="2147483675"/>
          </pc:sldLayoutMkLst>
        </pc:sldLayoutChg>
        <pc:sldLayoutChg chg="add mod replId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3991738284" sldId="2147483672"/>
            <pc:sldLayoutMk cId="2800243331" sldId="2147483676"/>
          </pc:sldLayoutMkLst>
        </pc:sldLayoutChg>
        <pc:sldLayoutChg chg="add mod replId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3991738284" sldId="2147483672"/>
            <pc:sldLayoutMk cId="156376945" sldId="2147483677"/>
          </pc:sldLayoutMkLst>
        </pc:sldLayoutChg>
        <pc:sldLayoutChg chg="add mod replId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3991738284" sldId="2147483672"/>
            <pc:sldLayoutMk cId="3067907552" sldId="2147483678"/>
          </pc:sldLayoutMkLst>
        </pc:sldLayoutChg>
        <pc:sldLayoutChg chg="add mod replId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3991738284" sldId="2147483672"/>
            <pc:sldLayoutMk cId="33963316" sldId="2147483679"/>
          </pc:sldLayoutMkLst>
        </pc:sldLayoutChg>
        <pc:sldLayoutChg chg="add mod replId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3991738284" sldId="2147483672"/>
            <pc:sldLayoutMk cId="4032353796" sldId="2147483680"/>
          </pc:sldLayoutMkLst>
        </pc:sldLayoutChg>
        <pc:sldLayoutChg chg="add mod replId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3991738284" sldId="2147483672"/>
            <pc:sldLayoutMk cId="3246577908" sldId="2147483681"/>
          </pc:sldLayoutMkLst>
        </pc:sldLayoutChg>
        <pc:sldLayoutChg chg="add mod replId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3991738284" sldId="2147483672"/>
            <pc:sldLayoutMk cId="1921665434" sldId="2147483682"/>
          </pc:sldLayoutMkLst>
        </pc:sldLayoutChg>
        <pc:sldLayoutChg chg="add mod replId">
          <pc:chgData name="Anis Shofiana Jazilatun N" userId="S::anis.n@binus.edu::fac98cab-6956-462e-9ae0-3a5e20ab724d" providerId="AD" clId="Web-{8CC7BC3F-D93B-07C3-AC61-6152BE498A9A}" dt="2022-02-03T08:17:53.288" v="18"/>
          <pc:sldLayoutMkLst>
            <pc:docMk/>
            <pc:sldMasterMk cId="3991738284" sldId="2147483672"/>
            <pc:sldLayoutMk cId="3151015842" sldId="2147483683"/>
          </pc:sldLayoutMkLst>
        </pc:sldLayoutChg>
      </pc:sldMasterChg>
    </pc:docChg>
  </pc:docChgLst>
  <pc:docChgLst>
    <pc:chgData name="Listhari Baenanda" userId="S::listhari.baenanda@binus.edu::d30af857-6707-45ce-8102-020c28af75c8" providerId="AD" clId="Web-{A96C6607-1E1C-6D9E-6685-F8DD256D7238}"/>
    <pc:docChg chg="addSld modSld">
      <pc:chgData name="Listhari Baenanda" userId="S::listhari.baenanda@binus.edu::d30af857-6707-45ce-8102-020c28af75c8" providerId="AD" clId="Web-{A96C6607-1E1C-6D9E-6685-F8DD256D7238}" dt="2022-02-02T13:32:32.469" v="23" actId="20577"/>
      <pc:docMkLst>
        <pc:docMk/>
      </pc:docMkLst>
      <pc:sldChg chg="addSp modSp">
        <pc:chgData name="Listhari Baenanda" userId="S::listhari.baenanda@binus.edu::d30af857-6707-45ce-8102-020c28af75c8" providerId="AD" clId="Web-{A96C6607-1E1C-6D9E-6685-F8DD256D7238}" dt="2022-02-02T13:26:30.290" v="6" actId="1076"/>
        <pc:sldMkLst>
          <pc:docMk/>
          <pc:sldMk cId="109857222" sldId="256"/>
        </pc:sldMkLst>
        <pc:spChg chg="add mod">
          <ac:chgData name="Listhari Baenanda" userId="S::listhari.baenanda@binus.edu::d30af857-6707-45ce-8102-020c28af75c8" providerId="AD" clId="Web-{A96C6607-1E1C-6D9E-6685-F8DD256D7238}" dt="2022-02-02T13:26:30.290" v="6" actId="1076"/>
          <ac:spMkLst>
            <pc:docMk/>
            <pc:sldMk cId="109857222" sldId="256"/>
            <ac:spMk id="3" creationId="{F58066E6-9C5A-4BF7-A383-06596576CE95}"/>
          </ac:spMkLst>
        </pc:spChg>
      </pc:sldChg>
      <pc:sldChg chg="modSp new">
        <pc:chgData name="Listhari Baenanda" userId="S::listhari.baenanda@binus.edu::d30af857-6707-45ce-8102-020c28af75c8" providerId="AD" clId="Web-{A96C6607-1E1C-6D9E-6685-F8DD256D7238}" dt="2022-02-02T13:32:32.469" v="23" actId="20577"/>
        <pc:sldMkLst>
          <pc:docMk/>
          <pc:sldMk cId="2124410904" sldId="257"/>
        </pc:sldMkLst>
        <pc:spChg chg="mod">
          <ac:chgData name="Listhari Baenanda" userId="S::listhari.baenanda@binus.edu::d30af857-6707-45ce-8102-020c28af75c8" providerId="AD" clId="Web-{A96C6607-1E1C-6D9E-6685-F8DD256D7238}" dt="2022-02-02T13:32:32.469" v="23" actId="20577"/>
          <ac:spMkLst>
            <pc:docMk/>
            <pc:sldMk cId="2124410904" sldId="257"/>
            <ac:spMk id="2" creationId="{2874287C-BC48-4387-BCC1-477262387438}"/>
          </ac:spMkLst>
        </pc:spChg>
        <pc:spChg chg="mod">
          <ac:chgData name="Listhari Baenanda" userId="S::listhari.baenanda@binus.edu::d30af857-6707-45ce-8102-020c28af75c8" providerId="AD" clId="Web-{A96C6607-1E1C-6D9E-6685-F8DD256D7238}" dt="2022-02-02T13:32:15.422" v="20" actId="20577"/>
          <ac:spMkLst>
            <pc:docMk/>
            <pc:sldMk cId="2124410904" sldId="257"/>
            <ac:spMk id="3" creationId="{782DA059-CFD9-48A8-9080-F6E62385CE68}"/>
          </ac:spMkLst>
        </pc:spChg>
      </pc:sldChg>
    </pc:docChg>
  </pc:docChgLst>
  <pc:docChgLst>
    <pc:chgData name="Fachri Riyanto" userId="S::friyanto@binus.edu::849a50ab-8cfd-4807-8c51-24762ddbb78b" providerId="AD" clId="Web-{418172F6-35EF-C0EE-9D79-CD638C766402}"/>
    <pc:docChg chg="addSld modSld">
      <pc:chgData name="Fachri Riyanto" userId="S::friyanto@binus.edu::849a50ab-8cfd-4807-8c51-24762ddbb78b" providerId="AD" clId="Web-{418172F6-35EF-C0EE-9D79-CD638C766402}" dt="2022-02-03T04:13:51.925" v="109" actId="20577"/>
      <pc:docMkLst>
        <pc:docMk/>
      </pc:docMkLst>
      <pc:sldChg chg="modSp new">
        <pc:chgData name="Fachri Riyanto" userId="S::friyanto@binus.edu::849a50ab-8cfd-4807-8c51-24762ddbb78b" providerId="AD" clId="Web-{418172F6-35EF-C0EE-9D79-CD638C766402}" dt="2022-02-03T04:13:51.925" v="109" actId="20577"/>
        <pc:sldMkLst>
          <pc:docMk/>
          <pc:sldMk cId="4250523984" sldId="258"/>
        </pc:sldMkLst>
        <pc:spChg chg="mod">
          <ac:chgData name="Fachri Riyanto" userId="S::friyanto@binus.edu::849a50ab-8cfd-4807-8c51-24762ddbb78b" providerId="AD" clId="Web-{418172F6-35EF-C0EE-9D79-CD638C766402}" dt="2022-02-03T04:10:48.421" v="5" actId="20577"/>
          <ac:spMkLst>
            <pc:docMk/>
            <pc:sldMk cId="4250523984" sldId="258"/>
            <ac:spMk id="2" creationId="{632C42EA-A3CB-428F-B815-DDC87305C22C}"/>
          </ac:spMkLst>
        </pc:spChg>
        <pc:spChg chg="mod">
          <ac:chgData name="Fachri Riyanto" userId="S::friyanto@binus.edu::849a50ab-8cfd-4807-8c51-24762ddbb78b" providerId="AD" clId="Web-{418172F6-35EF-C0EE-9D79-CD638C766402}" dt="2022-02-03T04:13:51.925" v="109" actId="20577"/>
          <ac:spMkLst>
            <pc:docMk/>
            <pc:sldMk cId="4250523984" sldId="258"/>
            <ac:spMk id="3" creationId="{F401CD12-F2BF-482D-BBDF-176C4E48EFA4}"/>
          </ac:spMkLst>
        </pc:spChg>
      </pc:sldChg>
    </pc:docChg>
  </pc:docChgLst>
  <pc:docChgLst>
    <pc:chgData name="Listhari Baenanda" userId="S::listhari.baenanda@binus.edu::d30af857-6707-45ce-8102-020c28af75c8" providerId="AD" clId="Web-{306FC826-DA70-0552-091D-4678378DABA7}"/>
    <pc:docChg chg="modSld">
      <pc:chgData name="Listhari Baenanda" userId="S::listhari.baenanda@binus.edu::d30af857-6707-45ce-8102-020c28af75c8" providerId="AD" clId="Web-{306FC826-DA70-0552-091D-4678378DABA7}" dt="2022-02-03T03:48:54.456" v="20" actId="14100"/>
      <pc:docMkLst>
        <pc:docMk/>
      </pc:docMkLst>
      <pc:sldChg chg="modSp">
        <pc:chgData name="Listhari Baenanda" userId="S::listhari.baenanda@binus.edu::d30af857-6707-45ce-8102-020c28af75c8" providerId="AD" clId="Web-{306FC826-DA70-0552-091D-4678378DABA7}" dt="2022-02-03T03:48:54.456" v="20" actId="14100"/>
        <pc:sldMkLst>
          <pc:docMk/>
          <pc:sldMk cId="2124410904" sldId="257"/>
        </pc:sldMkLst>
        <pc:spChg chg="mod">
          <ac:chgData name="Listhari Baenanda" userId="S::listhari.baenanda@binus.edu::d30af857-6707-45ce-8102-020c28af75c8" providerId="AD" clId="Web-{306FC826-DA70-0552-091D-4678378DABA7}" dt="2022-02-03T03:48:42.253" v="16" actId="1076"/>
          <ac:spMkLst>
            <pc:docMk/>
            <pc:sldMk cId="2124410904" sldId="257"/>
            <ac:spMk id="2" creationId="{2874287C-BC48-4387-BCC1-477262387438}"/>
          </ac:spMkLst>
        </pc:spChg>
        <pc:spChg chg="mod">
          <ac:chgData name="Listhari Baenanda" userId="S::listhari.baenanda@binus.edu::d30af857-6707-45ce-8102-020c28af75c8" providerId="AD" clId="Web-{306FC826-DA70-0552-091D-4678378DABA7}" dt="2022-02-03T03:48:54.456" v="20" actId="14100"/>
          <ac:spMkLst>
            <pc:docMk/>
            <pc:sldMk cId="2124410904" sldId="257"/>
            <ac:spMk id="3" creationId="{782DA059-CFD9-48A8-9080-F6E62385CE68}"/>
          </ac:spMkLst>
        </pc:spChg>
      </pc:sldChg>
    </pc:docChg>
  </pc:docChgLst>
  <pc:docChgLst>
    <pc:chgData name="Listhari Baenanda" userId="S::listhari.baenanda@binus.edu::d30af857-6707-45ce-8102-020c28af75c8" providerId="AD" clId="Web-{8158506C-5ADE-072A-180F-2E0520EC7E36}"/>
    <pc:docChg chg="modSld">
      <pc:chgData name="Listhari Baenanda" userId="S::listhari.baenanda@binus.edu::d30af857-6707-45ce-8102-020c28af75c8" providerId="AD" clId="Web-{8158506C-5ADE-072A-180F-2E0520EC7E36}" dt="2022-02-02T07:28:08.499" v="4" actId="1076"/>
      <pc:docMkLst>
        <pc:docMk/>
      </pc:docMkLst>
      <pc:sldChg chg="addSp modSp">
        <pc:chgData name="Listhari Baenanda" userId="S::listhari.baenanda@binus.edu::d30af857-6707-45ce-8102-020c28af75c8" providerId="AD" clId="Web-{8158506C-5ADE-072A-180F-2E0520EC7E36}" dt="2022-02-02T07:28:08.499" v="4" actId="1076"/>
        <pc:sldMkLst>
          <pc:docMk/>
          <pc:sldMk cId="109857222" sldId="256"/>
        </pc:sldMkLst>
        <pc:picChg chg="add mod">
          <ac:chgData name="Listhari Baenanda" userId="S::listhari.baenanda@binus.edu::d30af857-6707-45ce-8102-020c28af75c8" providerId="AD" clId="Web-{8158506C-5ADE-072A-180F-2E0520EC7E36}" dt="2022-02-02T07:28:08.499" v="4" actId="1076"/>
          <ac:picMkLst>
            <pc:docMk/>
            <pc:sldMk cId="109857222" sldId="256"/>
            <ac:picMk id="2" creationId="{736EED37-1A84-453E-8378-81464A93BE6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8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6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1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6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9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4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0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5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7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38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_#/xlsx/viewer/teams/https:~2F~2Fbinusianorg-my.sharepoint.com~2Fpersonal~2Fatika_putri_binus_edu~2FDocuments~2FMicrosoft%20Teams%20Chat%20Files~2FJADWAL%20KERJA.xlsx?fileId=0c295930-b007-40bc-97d6-5e3fb8a57788&amp;ctx=search&amp;viewerAction=vie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binusianorg-my.sharepoint.com/personal/listhari_baenanda_binus_edu/_layouts/15/onedrive.aspx?csf=1&amp;web=1&amp;e=48bVNw&amp;OR=Teams%2DHL&amp;CT=1645148929779&amp;sourceId=&amp;params=%7B%22AppName%22%3A%22Teams%2DDesktop%22%2C%22AppVersion%22%3A%221415%2F22010300411%22%7D&amp;FolderCTID=0x01200086DBB96B1D968940938003380CD62482&amp;id=%2Fpersonal%2Flisthari%5Fbaenanda%5Fbinus%5Fedu%2FDocuments%2FThreedigitize%2FProgres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meline&#10;&#10;Description automatically generated">
            <a:extLst>
              <a:ext uri="{FF2B5EF4-FFF2-40B4-BE49-F238E27FC236}">
                <a16:creationId xmlns:a16="http://schemas.microsoft.com/office/drawing/2014/main" id="{736EED37-1A84-453E-8378-81464A93B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08" y="1172856"/>
            <a:ext cx="10499969" cy="35939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066E6-9C5A-4BF7-A383-06596576CE95}"/>
              </a:ext>
            </a:extLst>
          </p:cNvPr>
          <p:cNvSpPr txBox="1"/>
          <p:nvPr/>
        </p:nvSpPr>
        <p:spPr>
          <a:xfrm>
            <a:off x="605971" y="494211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Source, click </a:t>
            </a:r>
            <a:r>
              <a:rPr lang="en-US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4287C-BC48-4387-BCC1-477262387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Aktivitas setelah aplikasi siap</a:t>
            </a:r>
            <a:endParaRPr lang="en-US" sz="3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D761561A-B1C1-40FC-8D74-F455FA12F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8347" y="1316614"/>
            <a:ext cx="8084983" cy="5217755"/>
          </a:xfrm>
        </p:spPr>
      </p:pic>
    </p:spTree>
    <p:extLst>
      <p:ext uri="{BB962C8B-B14F-4D97-AF65-F5344CB8AC3E}">
        <p14:creationId xmlns:p14="http://schemas.microsoft.com/office/powerpoint/2010/main" val="1077937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4287C-BC48-4387-BCC1-477262387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Aktivitas setelah aplikasi siap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DA059-CFD9-48A8-9080-F6E62385C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625326"/>
            <a:ext cx="10905066" cy="43939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300">
                <a:ea typeface="+mn-lt"/>
                <a:cs typeface="+mn-lt"/>
              </a:rPr>
              <a:t>1. Submit Form</a:t>
            </a:r>
            <a:br>
              <a:rPr lang="en-US" sz="1300">
                <a:ea typeface="+mn-lt"/>
                <a:cs typeface="+mn-lt"/>
              </a:rPr>
            </a:br>
            <a:r>
              <a:rPr lang="en-US" sz="1300">
                <a:ea typeface="+mn-lt"/>
                <a:cs typeface="+mn-lt"/>
              </a:rPr>
              <a:t>User </a:t>
            </a:r>
            <a:r>
              <a:rPr lang="en-US" sz="1300" err="1">
                <a:ea typeface="+mn-lt"/>
                <a:cs typeface="+mn-lt"/>
              </a:rPr>
              <a:t>mengisi</a:t>
            </a:r>
            <a:r>
              <a:rPr lang="en-US" sz="1300">
                <a:ea typeface="+mn-lt"/>
                <a:cs typeface="+mn-lt"/>
              </a:rPr>
              <a:t> form request</a:t>
            </a:r>
            <a:br>
              <a:rPr lang="en-US" sz="1300">
                <a:ea typeface="+mn-lt"/>
                <a:cs typeface="+mn-lt"/>
              </a:rPr>
            </a:br>
            <a:br>
              <a:rPr lang="en-US" sz="1300">
                <a:ea typeface="+mn-lt"/>
                <a:cs typeface="+mn-lt"/>
              </a:rPr>
            </a:br>
            <a:r>
              <a:rPr lang="en-US" sz="1300">
                <a:ea typeface="+mn-lt"/>
                <a:cs typeface="+mn-lt"/>
              </a:rPr>
              <a:t>2. Schedule Confirmation</a:t>
            </a:r>
            <a:br>
              <a:rPr lang="en-US" sz="1300">
                <a:ea typeface="+mn-lt"/>
                <a:cs typeface="+mn-lt"/>
              </a:rPr>
            </a:br>
            <a:r>
              <a:rPr lang="en-US" sz="1300">
                <a:ea typeface="+mn-lt"/>
                <a:cs typeface="+mn-lt"/>
              </a:rPr>
              <a:t>Tim </a:t>
            </a:r>
            <a:r>
              <a:rPr lang="en-US" sz="1300" err="1">
                <a:ea typeface="+mn-lt"/>
                <a:cs typeface="+mn-lt"/>
              </a:rPr>
              <a:t>Threedigitize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akan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menghubungi</a:t>
            </a:r>
            <a:r>
              <a:rPr lang="en-US" sz="1300">
                <a:ea typeface="+mn-lt"/>
                <a:cs typeface="+mn-lt"/>
              </a:rPr>
              <a:t> user </a:t>
            </a:r>
            <a:r>
              <a:rPr lang="en-US" sz="1300" err="1">
                <a:ea typeface="+mn-lt"/>
                <a:cs typeface="+mn-lt"/>
              </a:rPr>
              <a:t>terkait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waktu</a:t>
            </a:r>
            <a:r>
              <a:rPr lang="en-US" sz="1300">
                <a:ea typeface="+mn-lt"/>
                <a:cs typeface="+mn-lt"/>
              </a:rPr>
              <a:t> dan </a:t>
            </a:r>
            <a:r>
              <a:rPr lang="en-US" sz="1300" err="1">
                <a:ea typeface="+mn-lt"/>
                <a:cs typeface="+mn-lt"/>
              </a:rPr>
              <a:t>tempat</a:t>
            </a:r>
            <a:r>
              <a:rPr lang="en-US" sz="1300">
                <a:ea typeface="+mn-lt"/>
                <a:cs typeface="+mn-lt"/>
              </a:rPr>
              <a:t> scanning object</a:t>
            </a:r>
            <a:br>
              <a:rPr lang="en-US" sz="1300">
                <a:ea typeface="+mn-lt"/>
                <a:cs typeface="+mn-lt"/>
              </a:rPr>
            </a:br>
            <a:r>
              <a:rPr lang="en-US" sz="1300">
                <a:ea typeface="+mn-lt"/>
                <a:cs typeface="+mn-lt"/>
              </a:rPr>
              <a:t>*</a:t>
            </a:r>
            <a:r>
              <a:rPr lang="en-US" sz="1300" err="1">
                <a:ea typeface="+mn-lt"/>
                <a:cs typeface="+mn-lt"/>
              </a:rPr>
              <a:t>Tempat</a:t>
            </a:r>
            <a:r>
              <a:rPr lang="en-US" sz="1300">
                <a:ea typeface="+mn-lt"/>
                <a:cs typeface="+mn-lt"/>
              </a:rPr>
              <a:t> scanning object </a:t>
            </a:r>
            <a:r>
              <a:rPr lang="en-US" sz="1300" err="1">
                <a:ea typeface="+mn-lt"/>
                <a:cs typeface="+mn-lt"/>
              </a:rPr>
              <a:t>ditentukan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berdasarkan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jumlah</a:t>
            </a:r>
            <a:r>
              <a:rPr lang="en-US" sz="1300">
                <a:ea typeface="+mn-lt"/>
                <a:cs typeface="+mn-lt"/>
              </a:rPr>
              <a:t> dan </a:t>
            </a:r>
            <a:r>
              <a:rPr lang="en-US" sz="1300" err="1">
                <a:ea typeface="+mn-lt"/>
                <a:cs typeface="+mn-lt"/>
              </a:rPr>
              <a:t>ukuran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objek</a:t>
            </a:r>
            <a:r>
              <a:rPr lang="en-US" sz="1300">
                <a:ea typeface="+mn-lt"/>
                <a:cs typeface="+mn-lt"/>
              </a:rPr>
              <a:t>*</a:t>
            </a:r>
            <a:br>
              <a:rPr lang="en-US" sz="1300">
                <a:ea typeface="+mn-lt"/>
                <a:cs typeface="+mn-lt"/>
              </a:rPr>
            </a:br>
            <a:br>
              <a:rPr lang="en-US" sz="1300">
                <a:ea typeface="+mn-lt"/>
                <a:cs typeface="+mn-lt"/>
              </a:rPr>
            </a:br>
            <a:r>
              <a:rPr lang="en-US" sz="1300">
                <a:ea typeface="+mn-lt"/>
                <a:cs typeface="+mn-lt"/>
              </a:rPr>
              <a:t>3. Scanning Object</a:t>
            </a:r>
            <a:br>
              <a:rPr lang="en-US" sz="1300">
                <a:ea typeface="+mn-lt"/>
                <a:cs typeface="+mn-lt"/>
              </a:rPr>
            </a:br>
            <a:r>
              <a:rPr lang="en-US" sz="1300">
                <a:ea typeface="+mn-lt"/>
                <a:cs typeface="+mn-lt"/>
              </a:rPr>
              <a:t>Tim </a:t>
            </a:r>
            <a:r>
              <a:rPr lang="en-US" sz="1300" err="1">
                <a:ea typeface="+mn-lt"/>
                <a:cs typeface="+mn-lt"/>
              </a:rPr>
              <a:t>Threedigitize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melakukan</a:t>
            </a:r>
            <a:r>
              <a:rPr lang="en-US" sz="1300">
                <a:ea typeface="+mn-lt"/>
                <a:cs typeface="+mn-lt"/>
              </a:rPr>
              <a:t> scanning object</a:t>
            </a:r>
            <a:br>
              <a:rPr lang="en-US" sz="1300">
                <a:ea typeface="+mn-lt"/>
                <a:cs typeface="+mn-lt"/>
              </a:rPr>
            </a:br>
            <a:br>
              <a:rPr lang="en-US" sz="1300">
                <a:ea typeface="+mn-lt"/>
                <a:cs typeface="+mn-lt"/>
              </a:rPr>
            </a:br>
            <a:r>
              <a:rPr lang="en-US" sz="1300">
                <a:ea typeface="+mn-lt"/>
                <a:cs typeface="+mn-lt"/>
              </a:rPr>
              <a:t>4. Retouching 3D Asset</a:t>
            </a:r>
            <a:br>
              <a:rPr lang="en-US" sz="1300">
                <a:ea typeface="+mn-lt"/>
                <a:cs typeface="+mn-lt"/>
              </a:rPr>
            </a:br>
            <a:r>
              <a:rPr lang="en-US" sz="1300">
                <a:ea typeface="+mn-lt"/>
                <a:cs typeface="+mn-lt"/>
              </a:rPr>
              <a:t>Tim </a:t>
            </a:r>
            <a:r>
              <a:rPr lang="en-US" sz="1300" err="1">
                <a:ea typeface="+mn-lt"/>
                <a:cs typeface="+mn-lt"/>
              </a:rPr>
              <a:t>Threedigitize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merapihkan</a:t>
            </a:r>
            <a:r>
              <a:rPr lang="en-US" sz="1300">
                <a:ea typeface="+mn-lt"/>
                <a:cs typeface="+mn-lt"/>
              </a:rPr>
              <a:t> 3D object yang </a:t>
            </a:r>
            <a:r>
              <a:rPr lang="en-US" sz="1300" err="1">
                <a:ea typeface="+mn-lt"/>
                <a:cs typeface="+mn-lt"/>
              </a:rPr>
              <a:t>telah</a:t>
            </a:r>
            <a:r>
              <a:rPr lang="en-US" sz="1300">
                <a:ea typeface="+mn-lt"/>
                <a:cs typeface="+mn-lt"/>
              </a:rPr>
              <a:t> di-scan</a:t>
            </a:r>
            <a:br>
              <a:rPr lang="en-US" sz="1300">
                <a:ea typeface="+mn-lt"/>
                <a:cs typeface="+mn-lt"/>
              </a:rPr>
            </a:br>
            <a:br>
              <a:rPr lang="en-US" sz="1300">
                <a:ea typeface="+mn-lt"/>
                <a:cs typeface="+mn-lt"/>
              </a:rPr>
            </a:br>
            <a:r>
              <a:rPr lang="en-US" sz="1300">
                <a:ea typeface="+mn-lt"/>
                <a:cs typeface="+mn-lt"/>
              </a:rPr>
              <a:t>5. Rendering 3D Asset</a:t>
            </a:r>
            <a:br>
              <a:rPr lang="en-US" sz="1300">
                <a:ea typeface="+mn-lt"/>
                <a:cs typeface="+mn-lt"/>
              </a:rPr>
            </a:br>
            <a:r>
              <a:rPr lang="en-US" sz="1300" err="1">
                <a:ea typeface="+mn-lt"/>
                <a:cs typeface="+mn-lt"/>
              </a:rPr>
              <a:t>Setelah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aset</a:t>
            </a:r>
            <a:r>
              <a:rPr lang="en-US" sz="1300">
                <a:ea typeface="+mn-lt"/>
                <a:cs typeface="+mn-lt"/>
              </a:rPr>
              <a:t> 3D </a:t>
            </a:r>
            <a:r>
              <a:rPr lang="en-US" sz="1300" err="1">
                <a:ea typeface="+mn-lt"/>
                <a:cs typeface="+mn-lt"/>
              </a:rPr>
              <a:t>siap</a:t>
            </a:r>
            <a:r>
              <a:rPr lang="en-US" sz="1300">
                <a:ea typeface="+mn-lt"/>
                <a:cs typeface="+mn-lt"/>
              </a:rPr>
              <a:t>, </a:t>
            </a:r>
            <a:r>
              <a:rPr lang="en-US" sz="1300" err="1">
                <a:ea typeface="+mn-lt"/>
                <a:cs typeface="+mn-lt"/>
              </a:rPr>
              <a:t>selanjutnya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aset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akan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dirender</a:t>
            </a:r>
            <a:br>
              <a:rPr lang="en-US" sz="1300">
                <a:ea typeface="+mn-lt"/>
                <a:cs typeface="+mn-lt"/>
              </a:rPr>
            </a:br>
            <a:br>
              <a:rPr lang="en-US" sz="1300">
                <a:ea typeface="+mn-lt"/>
                <a:cs typeface="+mn-lt"/>
              </a:rPr>
            </a:br>
            <a:r>
              <a:rPr lang="en-US" sz="1300">
                <a:ea typeface="+mn-lt"/>
                <a:cs typeface="+mn-lt"/>
              </a:rPr>
              <a:t>6. Uploading 3D Asset to Platform</a:t>
            </a:r>
            <a:br>
              <a:rPr lang="en-US" sz="1300">
                <a:ea typeface="+mn-lt"/>
                <a:cs typeface="+mn-lt"/>
              </a:rPr>
            </a:br>
            <a:r>
              <a:rPr lang="en-US" sz="1300" err="1">
                <a:ea typeface="+mn-lt"/>
                <a:cs typeface="+mn-lt"/>
              </a:rPr>
              <a:t>Melakukan</a:t>
            </a:r>
            <a:r>
              <a:rPr lang="en-US" sz="1300">
                <a:ea typeface="+mn-lt"/>
                <a:cs typeface="+mn-lt"/>
              </a:rPr>
              <a:t> upload </a:t>
            </a:r>
            <a:r>
              <a:rPr lang="en-US" sz="1300" err="1">
                <a:ea typeface="+mn-lt"/>
                <a:cs typeface="+mn-lt"/>
              </a:rPr>
              <a:t>aset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ke</a:t>
            </a:r>
            <a:r>
              <a:rPr lang="en-US" sz="1300">
                <a:ea typeface="+mn-lt"/>
                <a:cs typeface="+mn-lt"/>
              </a:rPr>
              <a:t> platform</a:t>
            </a:r>
            <a:br>
              <a:rPr lang="en-US" sz="1300">
                <a:ea typeface="+mn-lt"/>
                <a:cs typeface="+mn-lt"/>
              </a:rPr>
            </a:br>
            <a:br>
              <a:rPr lang="en-US" sz="1300">
                <a:ea typeface="+mn-lt"/>
                <a:cs typeface="+mn-lt"/>
              </a:rPr>
            </a:br>
            <a:r>
              <a:rPr lang="en-US" sz="1300">
                <a:ea typeface="+mn-lt"/>
                <a:cs typeface="+mn-lt"/>
              </a:rPr>
              <a:t>7. Preview Immersive 3D Asset </a:t>
            </a:r>
            <a:br>
              <a:rPr lang="en-US" sz="1300">
                <a:ea typeface="+mn-lt"/>
                <a:cs typeface="+mn-lt"/>
              </a:rPr>
            </a:br>
            <a:r>
              <a:rPr lang="en-US" sz="1300" err="1">
                <a:ea typeface="+mn-lt"/>
                <a:cs typeface="+mn-lt"/>
              </a:rPr>
              <a:t>Setelah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diupload</a:t>
            </a:r>
            <a:r>
              <a:rPr lang="en-US" sz="1300">
                <a:ea typeface="+mn-lt"/>
                <a:cs typeface="+mn-lt"/>
              </a:rPr>
              <a:t>, Tim </a:t>
            </a:r>
            <a:r>
              <a:rPr lang="en-US" sz="1300" err="1">
                <a:ea typeface="+mn-lt"/>
                <a:cs typeface="+mn-lt"/>
              </a:rPr>
              <a:t>Threedigitize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akan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melakukan</a:t>
            </a:r>
            <a:r>
              <a:rPr lang="en-US" sz="1300">
                <a:ea typeface="+mn-lt"/>
                <a:cs typeface="+mn-lt"/>
              </a:rPr>
              <a:t> preview </a:t>
            </a:r>
            <a:r>
              <a:rPr lang="en-US" sz="1300" err="1">
                <a:ea typeface="+mn-lt"/>
                <a:cs typeface="+mn-lt"/>
              </a:rPr>
              <a:t>terhadap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aset</a:t>
            </a:r>
            <a:r>
              <a:rPr lang="en-US" sz="1300">
                <a:ea typeface="+mn-lt"/>
                <a:cs typeface="+mn-lt"/>
              </a:rPr>
              <a:t> 3D</a:t>
            </a:r>
            <a:br>
              <a:rPr lang="en-US" sz="1300">
                <a:ea typeface="+mn-lt"/>
                <a:cs typeface="+mn-lt"/>
              </a:rPr>
            </a:br>
            <a:br>
              <a:rPr lang="en-US" sz="1300">
                <a:ea typeface="+mn-lt"/>
                <a:cs typeface="+mn-lt"/>
              </a:rPr>
            </a:br>
            <a:r>
              <a:rPr lang="en-US" sz="1300">
                <a:ea typeface="+mn-lt"/>
                <a:cs typeface="+mn-lt"/>
              </a:rPr>
              <a:t>8. Asset ready to use</a:t>
            </a:r>
            <a:br>
              <a:rPr lang="en-US" sz="1300">
                <a:ea typeface="+mn-lt"/>
                <a:cs typeface="+mn-lt"/>
              </a:rPr>
            </a:br>
            <a:r>
              <a:rPr lang="en-US" sz="1300">
                <a:ea typeface="+mn-lt"/>
                <a:cs typeface="+mn-lt"/>
              </a:rPr>
              <a:t>Aset 3D yang </a:t>
            </a:r>
            <a:r>
              <a:rPr lang="en-US" sz="1300" err="1">
                <a:ea typeface="+mn-lt"/>
                <a:cs typeface="+mn-lt"/>
              </a:rPr>
              <a:t>telah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ada</a:t>
            </a:r>
            <a:r>
              <a:rPr lang="en-US" sz="1300">
                <a:ea typeface="+mn-lt"/>
                <a:cs typeface="+mn-lt"/>
              </a:rPr>
              <a:t> di website repository </a:t>
            </a:r>
            <a:r>
              <a:rPr lang="en-US" sz="1300" err="1">
                <a:ea typeface="+mn-lt"/>
                <a:cs typeface="+mn-lt"/>
              </a:rPr>
              <a:t>threedigitize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dapat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digunakan</a:t>
            </a:r>
            <a:r>
              <a:rPr lang="en-US" sz="1300">
                <a:ea typeface="+mn-lt"/>
                <a:cs typeface="+mn-lt"/>
              </a:rPr>
              <a:t> </a:t>
            </a:r>
            <a:r>
              <a:rPr lang="en-US" sz="1300" err="1">
                <a:ea typeface="+mn-lt"/>
                <a:cs typeface="+mn-lt"/>
              </a:rPr>
              <a:t>kembali</a:t>
            </a:r>
            <a:br>
              <a:rPr lang="en-US" sz="1100">
                <a:ea typeface="+mn-lt"/>
                <a:cs typeface="+mn-lt"/>
              </a:rPr>
            </a:br>
            <a:endParaRPr lang="en-US" sz="1100">
              <a:ea typeface="+mn-lt"/>
              <a:cs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10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170731C1-842A-4C31-A783-FA7100E69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816" y="609787"/>
            <a:ext cx="1846122" cy="360979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896B0A9-1543-4169-814A-86874709F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90" y="542429"/>
            <a:ext cx="1842311" cy="6042575"/>
          </a:xfrm>
          <a:prstGeom prst="rect">
            <a:avLst/>
          </a:prstGeom>
        </p:spPr>
      </p:pic>
      <p:pic>
        <p:nvPicPr>
          <p:cNvPr id="8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94F5533-1648-490C-A53B-F2E9CC5A0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8557" y="609787"/>
            <a:ext cx="1849606" cy="3955002"/>
          </a:xfrm>
          <a:prstGeom prst="rect">
            <a:avLst/>
          </a:prstGeom>
        </p:spPr>
      </p:pic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B4A4E3D8-92A2-4273-AC29-BDE616DD7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416" y="196648"/>
            <a:ext cx="1850680" cy="3201428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FD3FAB6-CAA0-465F-9210-69EC2945F1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163" y="196648"/>
            <a:ext cx="1842063" cy="60414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541272-EABD-4FA0-BE68-5ADE64FFA491}"/>
              </a:ext>
            </a:extLst>
          </p:cNvPr>
          <p:cNvSpPr txBox="1"/>
          <p:nvPr/>
        </p:nvSpPr>
        <p:spPr>
          <a:xfrm>
            <a:off x="6386111" y="541295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Source, click </a:t>
            </a:r>
            <a:r>
              <a:rPr lang="en-US">
                <a:hlinkClick r:id="rId7"/>
              </a:rPr>
              <a:t>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42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C42EA-A3CB-428F-B815-DDC87305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en-US" sz="3600">
                <a:cs typeface="Calibri Light"/>
              </a:rPr>
              <a:t>Integrasi Beeventory</a:t>
            </a:r>
            <a:endParaRPr lang="en-US" sz="3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1CD12-F2BF-482D-BBDF-176C4E48E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Setelah mempelajari dan berdiskusi dengan Mas Deni. Web repository 3Digitize dapat dikembangkan dengan platform Beeventory.</a:t>
            </a:r>
          </a:p>
          <a:p>
            <a:r>
              <a:rPr lang="en-US" sz="2000">
                <a:cs typeface="Calibri"/>
              </a:rPr>
              <a:t>Storage sepertinya perlu biaya tambahan karena sepertinya tidak mungkin nebeng dengan server BINUS. Dengan file 3D yang besar ditakutkan akan membebani kerja server BINUS.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23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4287C-BC48-4387-BCC1-477262387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Barang-</a:t>
            </a:r>
            <a:r>
              <a:rPr lang="en-US" sz="3600" err="1">
                <a:cs typeface="Calibri Light"/>
              </a:rPr>
              <a:t>barang</a:t>
            </a:r>
            <a:r>
              <a:rPr lang="en-US" sz="3600">
                <a:cs typeface="Calibri Light"/>
              </a:rPr>
              <a:t> Memorabilia Binus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DA059-CFD9-48A8-9080-F6E62385C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AutoNum type="arabicPeriod"/>
            </a:pPr>
            <a:r>
              <a:rPr lang="en-US" sz="1800">
                <a:ea typeface="+mn-lt"/>
                <a:cs typeface="+mn-lt"/>
              </a:rPr>
              <a:t>Name tag</a:t>
            </a:r>
          </a:p>
          <a:p>
            <a:pPr>
              <a:buAutoNum type="arabicPeriod"/>
            </a:pPr>
            <a:r>
              <a:rPr lang="en-US" sz="1800" err="1">
                <a:ea typeface="+mn-lt"/>
                <a:cs typeface="+mn-lt"/>
              </a:rPr>
              <a:t>Seragam</a:t>
            </a:r>
            <a:endParaRPr lang="en-US" sz="1800">
              <a:ea typeface="+mn-lt"/>
              <a:cs typeface="+mn-lt"/>
            </a:endParaRPr>
          </a:p>
          <a:p>
            <a:pPr>
              <a:buAutoNum type="arabicPeriod"/>
            </a:pPr>
            <a:r>
              <a:rPr lang="en-US" sz="1800">
                <a:ea typeface="+mn-lt"/>
                <a:cs typeface="+mn-lt"/>
              </a:rPr>
              <a:t>Komputer</a:t>
            </a:r>
          </a:p>
          <a:p>
            <a:pPr>
              <a:buAutoNum type="arabicPeriod"/>
            </a:pPr>
            <a:r>
              <a:rPr lang="en-US" sz="1800" err="1">
                <a:ea typeface="+mn-lt"/>
                <a:cs typeface="+mn-lt"/>
              </a:rPr>
              <a:t>Mesin</a:t>
            </a:r>
            <a:r>
              <a:rPr lang="en-US" sz="1800">
                <a:ea typeface="+mn-lt"/>
                <a:cs typeface="+mn-lt"/>
              </a:rPr>
              <a:t> tik</a:t>
            </a:r>
          </a:p>
          <a:p>
            <a:pPr>
              <a:buAutoNum type="arabicPeriod"/>
            </a:pPr>
            <a:r>
              <a:rPr lang="en-US" sz="1800">
                <a:ea typeface="+mn-lt"/>
                <a:cs typeface="+mn-lt"/>
              </a:rPr>
              <a:t>Logo</a:t>
            </a:r>
          </a:p>
          <a:p>
            <a:pPr>
              <a:buAutoNum type="arabicPeriod"/>
            </a:pPr>
            <a:r>
              <a:rPr lang="en-US" sz="1800">
                <a:ea typeface="+mn-lt"/>
                <a:cs typeface="+mn-lt"/>
              </a:rPr>
              <a:t>Komputer </a:t>
            </a:r>
            <a:r>
              <a:rPr lang="en-US" sz="1800" err="1">
                <a:ea typeface="+mn-lt"/>
                <a:cs typeface="+mn-lt"/>
              </a:rPr>
              <a:t>Dinding</a:t>
            </a:r>
            <a:br>
              <a:rPr lang="en-US" sz="1800">
                <a:ea typeface="+mn-lt"/>
                <a:cs typeface="+mn-lt"/>
              </a:rPr>
            </a:br>
            <a:endParaRPr lang="en-US" sz="1800">
              <a:ea typeface="+mn-lt"/>
              <a:cs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74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Aktivitas setelah aplikasi siap</vt:lpstr>
      <vt:lpstr>Aktivitas setelah aplikasi siap</vt:lpstr>
      <vt:lpstr>PowerPoint Presentation</vt:lpstr>
      <vt:lpstr>Integrasi Beeventory</vt:lpstr>
      <vt:lpstr>Barang-barang Memorabilia Binus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2022-02-02T07:16:45Z</dcterms:created>
  <dcterms:modified xsi:type="dcterms:W3CDTF">2022-02-18T02:06:31Z</dcterms:modified>
</cp:coreProperties>
</file>